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1"/>
  </p:notesMasterIdLst>
  <p:sldIdLst>
    <p:sldId id="256" r:id="rId2"/>
    <p:sldId id="272" r:id="rId3"/>
    <p:sldId id="276" r:id="rId4"/>
    <p:sldId id="260" r:id="rId5"/>
    <p:sldId id="258" r:id="rId6"/>
    <p:sldId id="259" r:id="rId7"/>
    <p:sldId id="280" r:id="rId8"/>
    <p:sldId id="279" r:id="rId9"/>
    <p:sldId id="278" r:id="rId10"/>
    <p:sldId id="264" r:id="rId11"/>
    <p:sldId id="262" r:id="rId12"/>
    <p:sldId id="261" r:id="rId13"/>
    <p:sldId id="266" r:id="rId14"/>
    <p:sldId id="275" r:id="rId15"/>
    <p:sldId id="274" r:id="rId16"/>
    <p:sldId id="268" r:id="rId17"/>
    <p:sldId id="267" r:id="rId18"/>
    <p:sldId id="269" r:id="rId19"/>
    <p:sldId id="27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006600"/>
    <a:srgbClr val="F4409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9" d="100"/>
          <a:sy n="69" d="100"/>
        </p:scale>
        <p:origin x="-111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947DF-004F-4BF8-A4F5-898A450A5710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B41C2C-D0A2-4619-8635-FF62E7D949D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B41C2C-D0A2-4619-8635-FF62E7D949D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B41C2C-D0A2-4619-8635-FF62E7D949D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1ED7C-DD14-485E-89DC-816E41F980D3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96429A2-6380-4E29-AA4D-CA077D4E62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1ED7C-DD14-485E-89DC-816E41F980D3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29A2-6380-4E29-AA4D-CA077D4E62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1ED7C-DD14-485E-89DC-816E41F980D3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29A2-6380-4E29-AA4D-CA077D4E62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1ED7C-DD14-485E-89DC-816E41F980D3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29A2-6380-4E29-AA4D-CA077D4E62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1ED7C-DD14-485E-89DC-816E41F980D3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96429A2-6380-4E29-AA4D-CA077D4E62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1ED7C-DD14-485E-89DC-816E41F980D3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29A2-6380-4E29-AA4D-CA077D4E62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1ED7C-DD14-485E-89DC-816E41F980D3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29A2-6380-4E29-AA4D-CA077D4E62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1ED7C-DD14-485E-89DC-816E41F980D3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29A2-6380-4E29-AA4D-CA077D4E62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1ED7C-DD14-485E-89DC-816E41F980D3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29A2-6380-4E29-AA4D-CA077D4E62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1ED7C-DD14-485E-89DC-816E41F980D3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29A2-6380-4E29-AA4D-CA077D4E62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1ED7C-DD14-485E-89DC-816E41F980D3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96429A2-6380-4E29-AA4D-CA077D4E62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4B1ED7C-DD14-485E-89DC-816E41F980D3}" type="datetimeFigureOut">
              <a:rPr lang="en-US" smtClean="0"/>
              <a:pPr/>
              <a:t>4/21/2013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96429A2-6380-4E29-AA4D-CA077D4E62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4600" y="685800"/>
            <a:ext cx="3886200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   </a:t>
            </a:r>
            <a:r>
              <a:rPr lang="bn-BD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স্বা গ ত ম</a:t>
            </a:r>
            <a:r>
              <a:rPr 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15" descr="http://t0.gstatic.com/images?q=tbn:ANd9GcScHztcusimfxms1H_5yQ_zdB0XXMcqB1JHmBvzlO9GsJZ0olgFH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3276600"/>
            <a:ext cx="2828925" cy="28289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6889120235_5585c5bb67_z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1449" y="152400"/>
            <a:ext cx="4400551" cy="3429000"/>
          </a:xfrm>
          <a:prstGeom prst="rect">
            <a:avLst/>
          </a:prstGeom>
        </p:spPr>
      </p:pic>
      <p:pic>
        <p:nvPicPr>
          <p:cNvPr id="3" name="Picture 2" descr="ncomputing-bangladesh-classroom-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24400" y="137746"/>
            <a:ext cx="4191000" cy="3443654"/>
          </a:xfrm>
          <a:prstGeom prst="rect">
            <a:avLst/>
          </a:prstGeom>
        </p:spPr>
      </p:pic>
      <p:pic>
        <p:nvPicPr>
          <p:cNvPr id="4" name="Picture 3" descr="thumbnail.php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52400" y="3733800"/>
            <a:ext cx="4495800" cy="2971800"/>
          </a:xfrm>
          <a:prstGeom prst="rect">
            <a:avLst/>
          </a:prstGeom>
        </p:spPr>
      </p:pic>
      <p:pic>
        <p:nvPicPr>
          <p:cNvPr id="5" name="Picture 4" descr="street_child051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724400" y="3733800"/>
            <a:ext cx="4267200" cy="2971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eft-Right Arrow 1"/>
          <p:cNvSpPr/>
          <p:nvPr/>
        </p:nvSpPr>
        <p:spPr>
          <a:xfrm>
            <a:off x="1828800" y="838200"/>
            <a:ext cx="5029200" cy="1447800"/>
          </a:xfrm>
          <a:prstGeom prst="left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একক কাজ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04800" y="2362200"/>
            <a:ext cx="8382000" cy="42672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4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১। অধিকার এর সঙ্গা দাও।</a:t>
            </a:r>
          </a:p>
          <a:p>
            <a:r>
              <a:rPr lang="bn-BD" sz="4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২।শিশু অধিকারের ক্ষেত্র সমূহ    </a:t>
            </a:r>
          </a:p>
          <a:p>
            <a:r>
              <a:rPr lang="bn-BD" sz="4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চিহ্নিত কর</a:t>
            </a:r>
            <a:r>
              <a:rPr lang="bn-BD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6889120235_5585c5bb67_z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800600" cy="3124200"/>
          </a:xfrm>
          <a:prstGeom prst="rect">
            <a:avLst/>
          </a:prstGeom>
        </p:spPr>
      </p:pic>
      <p:pic>
        <p:nvPicPr>
          <p:cNvPr id="3" name="Picture 2" descr="ncomputing-bangladesh-classroom-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53000" y="0"/>
            <a:ext cx="4038600" cy="3048000"/>
          </a:xfrm>
          <a:prstGeom prst="rect">
            <a:avLst/>
          </a:prstGeom>
        </p:spPr>
      </p:pic>
      <p:pic>
        <p:nvPicPr>
          <p:cNvPr id="6" name="Picture 5" descr="thumbnail.php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733800"/>
            <a:ext cx="4800600" cy="2743200"/>
          </a:xfrm>
          <a:prstGeom prst="rect">
            <a:avLst/>
          </a:prstGeom>
        </p:spPr>
      </p:pic>
      <p:pic>
        <p:nvPicPr>
          <p:cNvPr id="7" name="Picture 6" descr="street_child05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53000" y="3733800"/>
            <a:ext cx="4038600" cy="27432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52600" y="32766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খাদ্য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67400" y="3200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শিক্ষা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76400" y="64770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বাসস্থান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096000" y="64770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নিরাপত্তা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1752600" y="685800"/>
            <a:ext cx="5943600" cy="1524000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4000" dirty="0" smtClean="0">
                <a:solidFill>
                  <a:srgbClr val="FF0000"/>
                </a:solidFill>
              </a:rPr>
              <a:t>    </a:t>
            </a: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28600" y="2514600"/>
            <a:ext cx="8610600" cy="3124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400" dirty="0" smtClean="0">
                <a:solidFill>
                  <a:srgbClr val="00B050"/>
                </a:solidFill>
                <a:latin typeface="TangonMotaMJ"/>
                <a:cs typeface="TangonMotaMJ"/>
              </a:rPr>
              <a:t>*</a:t>
            </a:r>
            <a:r>
              <a:rPr lang="bn-BD" sz="4400" dirty="0" smtClean="0">
                <a:solidFill>
                  <a:srgbClr val="00B050"/>
                </a:solidFill>
                <a:latin typeface="TangonMotaMJ"/>
                <a:cs typeface="TangonMotaMJ"/>
              </a:rPr>
              <a:t> </a:t>
            </a:r>
            <a:r>
              <a:rPr lang="bn-BD" sz="44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শিশুর মৌলিক অধিকার নিশ্চিত করার উপায় সমুহ বর্ণনা কর।</a:t>
            </a:r>
          </a:p>
          <a:p>
            <a:endParaRPr lang="en-US" sz="44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33400" y="2667000"/>
            <a:ext cx="8153400" cy="3810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শিশুর জন্য খাদ্য,বস্র, বাসস্থান, চিকিৎসা,বিনদন এই মৌলিক অধিকার সমুহ নিশ্চত করতে হবে।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1905000" y="304800"/>
            <a:ext cx="6096000" cy="20574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দলীয় কাজের উত্তর মিলিয়ে নাও</a:t>
            </a:r>
            <a:endParaRPr lang="en-US" sz="4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D_MPE_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4953000" cy="3276600"/>
          </a:xfrm>
          <a:prstGeom prst="rect">
            <a:avLst/>
          </a:prstGeom>
        </p:spPr>
      </p:pic>
      <p:pic>
        <p:nvPicPr>
          <p:cNvPr id="4" name="Picture 3" descr="501553-bangladesh-work-condition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53000" y="0"/>
            <a:ext cx="3981450" cy="3200400"/>
          </a:xfrm>
          <a:prstGeom prst="rect">
            <a:avLst/>
          </a:prstGeom>
        </p:spPr>
      </p:pic>
      <p:pic>
        <p:nvPicPr>
          <p:cNvPr id="5" name="Picture 4" descr="MDG--Bangladesh--cerebral-00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886200"/>
            <a:ext cx="4800600" cy="2590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71600" y="3429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62000" y="34290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পড়াশুনা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67400" y="3429000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স্বাস্থ্য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8200" y="6477000"/>
            <a:ext cx="1600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বিনোদন</a:t>
            </a:r>
            <a:endParaRPr lang="en-US" dirty="0"/>
          </a:p>
        </p:txBody>
      </p:sp>
      <p:pic>
        <p:nvPicPr>
          <p:cNvPr id="10" name="Picture 9" descr="DSCN000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53000" y="3962400"/>
            <a:ext cx="4191000" cy="256222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019800" y="66294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চিকিৎসা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2057400" y="609600"/>
            <a:ext cx="4953000" cy="1828800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6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NikoshBAN" pitchFamily="2" charset="0"/>
                <a:cs typeface="NikoshBAN" pitchFamily="2" charset="0"/>
              </a:rPr>
              <a:t>জোড়ায় কাজ</a:t>
            </a:r>
            <a:endParaRPr lang="en-US" sz="48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09600" y="2743200"/>
            <a:ext cx="8153400" cy="31242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শিশুর মৌলিক ও মানবিক দিক গুলো  রক্ষা করা আমাদের নৈতিক দায়িত্ব –এর স্বপক্ষে যুক্তি দাও। </a:t>
            </a:r>
            <a:endParaRPr lang="en-US" sz="3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133600" y="304800"/>
            <a:ext cx="4114800" cy="9906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6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6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36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57200" y="1981200"/>
            <a:ext cx="7696200" cy="3276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v"/>
            </a:pPr>
            <a:r>
              <a:rPr lang="bn-BD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অধিকারের অর্থ কী ?</a:t>
            </a:r>
          </a:p>
          <a:p>
            <a:pPr>
              <a:buFont typeface="Wingdings" pitchFamily="2" charset="2"/>
              <a:buChar char="v"/>
            </a:pPr>
            <a:r>
              <a:rPr lang="bn-BD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শিশুর মৌলিক অধিকার গুলো ব্যাখ্যা কর।</a:t>
            </a:r>
            <a:endParaRPr lang="en-US" sz="36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438400" y="609600"/>
            <a:ext cx="4343400" cy="16764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bn-BD" sz="6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3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 Same Side Corner Rectangle 2"/>
          <p:cNvSpPr/>
          <p:nvPr/>
        </p:nvSpPr>
        <p:spPr>
          <a:xfrm>
            <a:off x="152400" y="2667000"/>
            <a:ext cx="8763000" cy="2286000"/>
          </a:xfrm>
          <a:prstGeom prst="round2Same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charset="0"/>
              <a:buChar char="•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শিশুর দুরবস্থার জন্য পরিবারিক সচেতনা দায়ী-   </a:t>
            </a:r>
          </a:p>
          <a:p>
            <a:r>
              <a:rPr lang="bn-BD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এর স্বপক্ষে যুক্তি দেখাও।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hiuli ful-1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47800" y="1066800"/>
            <a:ext cx="6273799" cy="47053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3" name="Rectangle 2"/>
          <p:cNvSpPr/>
          <p:nvPr/>
        </p:nvSpPr>
        <p:spPr>
          <a:xfrm>
            <a:off x="1981201" y="152400"/>
            <a:ext cx="56110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          ধন্যবাদ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38200" y="2743200"/>
            <a:ext cx="7467600" cy="36576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মোসাঃ খায়রুন নাহার</a:t>
            </a:r>
            <a:endParaRPr lang="en-US" sz="36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সহকারি শিক্ষক, </a:t>
            </a:r>
            <a:endParaRPr lang="en-US" sz="360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60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উত্তর </a:t>
            </a:r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পশিম সোহাগদাল  মাধ্যমিক  বিদ্যালয়,বরিশাল</a:t>
            </a:r>
          </a:p>
        </p:txBody>
      </p:sp>
      <p:sp>
        <p:nvSpPr>
          <p:cNvPr id="3" name="Flowchart: Terminator 2"/>
          <p:cNvSpPr/>
          <p:nvPr/>
        </p:nvSpPr>
        <p:spPr>
          <a:xfrm>
            <a:off x="2286000" y="533400"/>
            <a:ext cx="4724400" cy="990600"/>
          </a:xfrm>
          <a:prstGeom prst="flowChartTermina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উপস্থাপনায়</a:t>
            </a:r>
            <a:endParaRPr lang="en-US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533400"/>
            <a:ext cx="274320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 পাঠ পরিচিতি</a:t>
            </a:r>
            <a:endParaRPr lang="en-US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7800" y="2057400"/>
            <a:ext cx="4876800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শ্রেণিঃষষ্ঠ</a:t>
            </a:r>
          </a:p>
          <a:p>
            <a:r>
              <a:rPr lang="bn-BD" sz="3600" dirty="0" smtClean="0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বিষয়ঃ বাংলাদেশ ও বিশ্বপরিচয়</a:t>
            </a:r>
          </a:p>
          <a:p>
            <a:r>
              <a:rPr lang="bn-BD" sz="3600" dirty="0" smtClean="0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বিষয়বস্তুঃ</a:t>
            </a:r>
            <a:r>
              <a:rPr lang="bn-BD" sz="3600" b="1" dirty="0" smtClean="0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শিশু অধিকার</a:t>
            </a:r>
          </a:p>
          <a:p>
            <a:r>
              <a:rPr lang="bn-BD" sz="3600" dirty="0" smtClean="0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সময়ঃ৪০ মি।</a:t>
            </a:r>
            <a:endParaRPr lang="en-US" sz="3600" dirty="0">
              <a:solidFill>
                <a:srgbClr val="0066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66800" y="4419600"/>
            <a:ext cx="8458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sz="4400" dirty="0" smtClean="0">
              <a:latin typeface="NikoshBAN" pitchFamily="2" charset="0"/>
              <a:cs typeface="NikoshBAN" pitchFamily="2" charset="0"/>
            </a:endParaRPr>
          </a:p>
          <a:p>
            <a:endParaRPr lang="bn-BD" sz="4400" dirty="0" smtClean="0">
              <a:latin typeface="NikoshBAN" pitchFamily="2" charset="0"/>
              <a:cs typeface="NikoshBAN" pitchFamily="2" charset="0"/>
            </a:endParaRPr>
          </a:p>
          <a:p>
            <a:endParaRPr lang="bn-BD" sz="44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Flowchart: Terminator 7"/>
          <p:cNvSpPr/>
          <p:nvPr/>
        </p:nvSpPr>
        <p:spPr>
          <a:xfrm>
            <a:off x="1676400" y="304800"/>
            <a:ext cx="6172200" cy="1066800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         শিখনফল</a:t>
            </a: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1676400"/>
            <a:ext cx="8153400" cy="5029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endParaRPr lang="bn-BD" sz="32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32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32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32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2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শিক্ষার্থীরা-</a:t>
            </a:r>
          </a:p>
          <a:p>
            <a:endParaRPr lang="en-US" sz="3200" b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শিশু অধিকার কী  তা উল্লেখ করতে পারবে।</a:t>
            </a:r>
          </a:p>
          <a:p>
            <a:endParaRPr lang="bn-BD" sz="32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  <a:sym typeface="Symbol"/>
            </a:endParaRPr>
          </a:p>
          <a:p>
            <a:pPr>
              <a:buFont typeface="Wingdings" pitchFamily="2" charset="2"/>
              <a:buChar char="q"/>
            </a:pP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  <a:sym typeface="Symbol"/>
              </a:rPr>
              <a:t>জাতিসংঘ সাধারণ পরিষদ কর্তৃক গৃহীত শিশু অধিকার সনদ সম্পর্কে বলতে পারবে।</a:t>
            </a:r>
          </a:p>
          <a:p>
            <a:endParaRPr lang="bn-BD" sz="32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  <a:sym typeface="Symbol"/>
            </a:endParaRPr>
          </a:p>
          <a:p>
            <a:pPr>
              <a:buFont typeface="Wingdings" pitchFamily="2" charset="2"/>
              <a:buChar char="q"/>
            </a:pP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  <a:sym typeface="Symbol"/>
              </a:rPr>
              <a:t>জাতিসংঘ গৃহীত শিশু অধিকার সনদ সম্পর্কে যে কথাগুলো সবার জানা প্রয়োজন তা বর্ণনা করতে পারবে।</a:t>
            </a:r>
          </a:p>
          <a:p>
            <a:endParaRPr lang="bn-BD" sz="44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  <a:sym typeface="Symbol"/>
            </a:endParaRPr>
          </a:p>
          <a:p>
            <a:endParaRPr lang="bn-BD" sz="44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endParaRPr lang="bn-BD" sz="3200" dirty="0" smtClean="0">
              <a:solidFill>
                <a:schemeClr val="bg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D_MPE_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164258"/>
            <a:ext cx="4495800" cy="293136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3" descr="168250_Children-Work-Hard-1_62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00600" y="152400"/>
            <a:ext cx="4114800" cy="2895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 descr="it vang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2400" y="3200400"/>
            <a:ext cx="4495800" cy="3505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 descr="Bangladesh_kid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800600" y="3174294"/>
            <a:ext cx="4191000" cy="353130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esur jonno y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93800" y="609600"/>
            <a:ext cx="7112000" cy="533400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533400"/>
            <a:ext cx="4648200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  শিশুর অধিকার</a:t>
            </a:r>
            <a:endParaRPr lang="en-US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childre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2019300"/>
            <a:ext cx="3657600" cy="3695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hhl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729" y="1143000"/>
            <a:ext cx="3237271" cy="35052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3" name="Picture 2" descr="imagesiyiyi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9362" y="1066800"/>
            <a:ext cx="5009838" cy="36576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hildren's_rights[1]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884682"/>
            <a:ext cx="5257800" cy="487661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6553200" y="762000"/>
            <a:ext cx="1905000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400" b="1" dirty="0" smtClean="0">
                <a:solidFill>
                  <a:srgbClr val="990033"/>
                </a:solidFill>
                <a:latin typeface="NikoshBAN" pitchFamily="2" charset="0"/>
                <a:cs typeface="NikoshBAN" pitchFamily="2" charset="0"/>
              </a:rPr>
              <a:t>মৌলিক অধিকার</a:t>
            </a:r>
            <a:endParaRPr lang="en-US" sz="2400" b="1" dirty="0">
              <a:solidFill>
                <a:srgbClr val="990033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685800"/>
            <a:ext cx="19812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b="1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মানবাধিকার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4419600"/>
            <a:ext cx="1981200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সঠিক পরিচয় </a:t>
            </a:r>
          </a:p>
          <a:p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ব্যবহারের অধিকার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24600" y="5105400"/>
            <a:ext cx="2057400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শিশু নির্যাতন হতে রক্ষার অধিকার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432</TotalTime>
  <Words>201</Words>
  <Application>Microsoft Office PowerPoint</Application>
  <PresentationFormat>On-screen Show (4:3)</PresentationFormat>
  <Paragraphs>65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Equity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Tipu</cp:lastModifiedBy>
  <cp:revision>69</cp:revision>
  <dcterms:created xsi:type="dcterms:W3CDTF">2012-11-27T04:00:02Z</dcterms:created>
  <dcterms:modified xsi:type="dcterms:W3CDTF">2013-04-21T00:40:11Z</dcterms:modified>
</cp:coreProperties>
</file>